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40" d="100"/>
          <a:sy n="40" d="100"/>
        </p:scale>
        <p:origin x="1610" y="5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6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8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BAE49-A13C-46A5-9678-B012FD8381A3}" type="datetimeFigureOut">
              <a:rPr lang="en-US" smtClean="0"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9F57-CABB-4030-BD1A-832D70A0F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8585"/>
            <a:ext cx="12382500" cy="8255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125663"/>
            <a:ext cx="9144000" cy="1255712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e-IL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מלאו את השאלון של ד"ר בוצר לבירור הסיבה לכאב ברכיים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28750" y="609600"/>
            <a:ext cx="9239250" cy="12382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אבחון עצמי לכאב ברכיים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697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Itamar Botser</dc:creator>
  <cp:lastModifiedBy>Itamar Botser</cp:lastModifiedBy>
  <cp:revision>2</cp:revision>
  <dcterms:created xsi:type="dcterms:W3CDTF">2016-12-26T07:06:33Z</dcterms:created>
  <dcterms:modified xsi:type="dcterms:W3CDTF">2016-12-26T07:13:41Z</dcterms:modified>
</cp:coreProperties>
</file>